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3" r:id="rId8"/>
    <p:sldId id="272" r:id="rId9"/>
    <p:sldId id="260" r:id="rId10"/>
    <p:sldId id="261" r:id="rId11"/>
    <p:sldId id="265" r:id="rId12"/>
    <p:sldId id="266" r:id="rId13"/>
    <p:sldId id="269" r:id="rId14"/>
    <p:sldId id="267" r:id="rId15"/>
    <p:sldId id="268" r:id="rId16"/>
    <p:sldId id="270" r:id="rId17"/>
    <p:sldId id="271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8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Prostokąt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Prostokąt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Prostokąt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56" name="Prostokąt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Prostokąt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Prostokąt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Prostokąt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olny kształt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Dowolny kształt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Dowolny kształt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Dowolny kształt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Dowolny kształt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Dowolny kształt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Dowolny kształt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Dowolny kształt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Dowolny kształt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Dowolny kształt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Dowolny kształt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Dowolny kształt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Dowolny kształt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Dowolny kształt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Prostokąt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stokąt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Prostokąt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Prostokąt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Prostokąt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Prostokąt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Łącznik prosty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grpSp>
        <p:nvGrpSpPr>
          <p:cNvPr id="14" name="Grup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Łącznik prosty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Łącznik prosty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Prostokąt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Prostokąt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Prostokąt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452E270-CA41-493D-A2FB-5C907E150AE8}" type="datetimeFigureOut">
              <a:rPr lang="pl-PL" smtClean="0"/>
              <a:pPr/>
              <a:t>2013-06-15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A0BFDCF-1377-415D-AFCA-3F055BED88E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FWZNF4F1r7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ONLyhY82yw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1ufW7GIZArY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P5FFbkUc3Ew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-_uZ4S7YAz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343020"/>
          </a:xfrm>
        </p:spPr>
        <p:txBody>
          <a:bodyPr>
            <a:normAutofit/>
          </a:bodyPr>
          <a:lstStyle/>
          <a:p>
            <a:pPr algn="ctr"/>
            <a:r>
              <a:rPr lang="pl-PL" sz="7200" dirty="0" smtClean="0">
                <a:solidFill>
                  <a:srgbClr val="FF0000"/>
                </a:solidFill>
                <a:effectLst/>
              </a:rPr>
              <a:t>TOLERANCJA</a:t>
            </a:r>
            <a:endParaRPr lang="pl-PL" sz="7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71538" y="3214686"/>
            <a:ext cx="7772400" cy="2071702"/>
          </a:xfrm>
        </p:spPr>
        <p:txBody>
          <a:bodyPr>
            <a:normAutofit lnSpcReduction="10000"/>
          </a:bodyPr>
          <a:lstStyle/>
          <a:p>
            <a:pPr algn="ctr"/>
            <a:endParaRPr lang="pl-PL" dirty="0" smtClean="0"/>
          </a:p>
          <a:p>
            <a:pPr algn="ctr"/>
            <a:r>
              <a:rPr lang="pl-PL" sz="2800" dirty="0" smtClean="0"/>
              <a:t>Projekt edukacyjny:</a:t>
            </a:r>
          </a:p>
          <a:p>
            <a:pPr algn="ctr"/>
            <a:r>
              <a:rPr lang="pl-PL" sz="2800" dirty="0" smtClean="0"/>
              <a:t>„Sport to zdrowie – wczoraj, dziś, jutro”.</a:t>
            </a:r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>Klaudia </a:t>
            </a:r>
            <a:r>
              <a:rPr lang="pl-PL" dirty="0" err="1" smtClean="0"/>
              <a:t>Mercik</a:t>
            </a:r>
            <a:r>
              <a:rPr lang="pl-PL" dirty="0" smtClean="0"/>
              <a:t>, </a:t>
            </a:r>
            <a:r>
              <a:rPr lang="pl-PL" smtClean="0"/>
              <a:t>Natalia Bargieł</a:t>
            </a:r>
            <a:endParaRPr lang="pl-PL" dirty="0" smtClean="0"/>
          </a:p>
          <a:p>
            <a:pPr algn="ctr"/>
            <a:r>
              <a:rPr lang="pl-PL" dirty="0" smtClean="0"/>
              <a:t>pod kierunkiem Iwony  Janochy</a:t>
            </a:r>
            <a:endParaRPr lang="pl-PL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7224" y="1000108"/>
            <a:ext cx="7772400" cy="914400"/>
          </a:xfrm>
        </p:spPr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Patrz i słuchaj…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4400" y="3857628"/>
            <a:ext cx="7772400" cy="2497932"/>
          </a:xfrm>
        </p:spPr>
        <p:txBody>
          <a:bodyPr/>
          <a:lstStyle/>
          <a:p>
            <a:pPr>
              <a:buNone/>
            </a:pPr>
            <a:r>
              <a:rPr lang="pl-PL" u="sng" dirty="0" smtClean="0">
                <a:solidFill>
                  <a:srgbClr val="FF0000"/>
                </a:solidFill>
                <a:hlinkClick r:id="rId2"/>
              </a:rPr>
              <a:t>http://www.youtube.com/watch?v=FWZNF4F1r7Y</a:t>
            </a:r>
            <a:endParaRPr lang="pl-PL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Zauważ: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57224" y="1928802"/>
            <a:ext cx="7772400" cy="3860018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	Żyjemy w świecie, w którym na brak tolerancji chorujemy często my sami. Śmiejemy się, gdy ktoś źle czyta. Dokuczamy komuś, kto słabo biega czy źle gra w piłkę. Brak nam wyrozumiałości dla słabych, powolnych i cichych. Na przerwach w szkole liczą się ci, którzy najgłośniej krzyczą….</a:t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Czy tak powinno być?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	Istotnym problemem polskiego społeczeństwa jest brak życzliwości dla drugiego człowieka. Jesteśmy uprzedzeni, nieufni i często agresywni względem cudzoziemców. </a:t>
            </a:r>
          </a:p>
          <a:p>
            <a:pPr>
              <a:buNone/>
            </a:pPr>
            <a:endParaRPr lang="pl-PL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pl-PL" sz="2800" b="1" dirty="0" smtClean="0">
                <a:solidFill>
                  <a:srgbClr val="FF0000"/>
                </a:solidFill>
              </a:rPr>
              <a:t>A jak Ciebie potraktują, gdy gdzieś wyjedziesz?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Czy tak powinno być?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Innym problemem, który obserwujemy na całym świecie jest nietolerancja religijna. Większość ludzi uważa, że religia, którą wyznają, ich sposób modlenia, ich kościół</a:t>
            </a:r>
          </a:p>
          <a:p>
            <a:pPr>
              <a:buNone/>
            </a:pPr>
            <a:r>
              <a:rPr lang="pl-PL" dirty="0" smtClean="0"/>
              <a:t>	jest najważniejszy. 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>
                <a:solidFill>
                  <a:srgbClr val="FF0000"/>
                </a:solidFill>
              </a:rPr>
              <a:t>	</a:t>
            </a:r>
            <a:r>
              <a:rPr lang="pl-PL" b="1" dirty="0" smtClean="0">
                <a:solidFill>
                  <a:srgbClr val="FF0000"/>
                </a:solidFill>
              </a:rPr>
              <a:t>Czy inna wiara jest gorsza od Twojej?</a:t>
            </a:r>
            <a:endParaRPr lang="pl-PL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Czy tak powinno być?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Polacy nie lubią właściwie wszelkiej odmienności. </a:t>
            </a:r>
          </a:p>
          <a:p>
            <a:pPr algn="ctr">
              <a:buNone/>
            </a:pPr>
            <a:r>
              <a:rPr lang="pl-PL" sz="4000" b="1" dirty="0" smtClean="0">
                <a:solidFill>
                  <a:srgbClr val="FF0000"/>
                </a:solidFill>
              </a:rPr>
              <a:t>Dlaczego? </a:t>
            </a:r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dirty="0" smtClean="0"/>
              <a:t>Odpowiedź jest prosta — boimy się czegoś, czego nie znamy.</a:t>
            </a:r>
          </a:p>
          <a:p>
            <a:endParaRPr lang="pl-PL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Zamiast tego – </a:t>
            </a:r>
            <a:r>
              <a:rPr lang="pl-PL" dirty="0" smtClean="0">
                <a:solidFill>
                  <a:srgbClr val="FF0000"/>
                </a:solidFill>
              </a:rPr>
              <a:t>tolerancja!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Tolerancja oznacza wyrozumiałość wobec przekonań, poglądów, wobec czyjegoś postępowania. </a:t>
            </a:r>
            <a:br>
              <a:rPr lang="pl-PL" dirty="0" smtClean="0"/>
            </a:br>
            <a:r>
              <a:rPr lang="pl-PL" dirty="0" smtClean="0"/>
              <a:t>Człowiek tolerancyjny nie wyśmiewa się z kogoś, kto słucha innej muzyki. Człowiek tolerancyjny szanuje cudze poglądy, inną religię.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Tolerancja? Tak! Ale…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smtClean="0"/>
              <a:t>	Być tolerancyjnym wcale nie znaczy, że mamy się zgadzać na złe zachowanie. </a:t>
            </a:r>
          </a:p>
          <a:p>
            <a:pPr>
              <a:buNone/>
            </a:pPr>
            <a:r>
              <a:rPr lang="pl-PL" dirty="0" smtClean="0"/>
              <a:t>	Nie podlega tolerancji: naruszanie praw drugiego człowieka, przestępczość, kradzież, agresja, przemoc, brutalność, chuligaństwo, brak kultury słowa, lekceważenie przez młodzież ludzi dorosłych, brak szacunku dla wieku, kłamstwo, oszustwo, brak szacunku dla czyjejś pracy, nałogi.</a:t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Mamy przecież wzór…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Z tolerancji znany był w świecie nasz Patron — </a:t>
            </a:r>
            <a:r>
              <a:rPr lang="pl-PL" dirty="0" smtClean="0">
                <a:solidFill>
                  <a:srgbClr val="FF0000"/>
                </a:solidFill>
              </a:rPr>
              <a:t>Jan Paweł II</a:t>
            </a:r>
            <a:r>
              <a:rPr lang="pl-PL" dirty="0" smtClean="0"/>
              <a:t>. Już jako dziecko przyjaźnił się z Żydami. Nie przeszkadzało mu, że są innego wyznania. Jako papież spotykał się z  chorymi i przedstawicielami innych religii, odwiedzał ich świątynie. </a:t>
            </a:r>
            <a:endParaRPr lang="pl-PL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Jak to zmienić?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	Ocenianie kogoś  tylko na podstawie przynależności narodowej czy wyglądu, prowadzi do fałszowania rzeczywistości. 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	Najważniejszy jest zatem szacunek dla odmienności i chęć jej poznania. </a:t>
            </a:r>
            <a:endParaRPr lang="pl-P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Zwróć uwagę na ten problem: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	W Polsce jest blisko pięć milionów osób dotkniętych problemem niepełnosprawności. U ponad połowy z nich niepełnosprawność nie jest związana z wiekiem, lecz wynikiem wypadku, choroby, cechy wrodzonej. </a:t>
            </a:r>
            <a:endParaRPr lang="pl-PL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Zwróć uwagę na ten problem: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Co dwudziesta osoba musi borykać się z niepełnosprawnością od dzieciństwa. Większość niepełnosprawnych to osoby poruszające się na wózkach lub z inną dysfunkcją układu ruchu. </a:t>
            </a:r>
            <a:endParaRPr lang="pl-PL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3345564"/>
          </a:xfrm>
        </p:spPr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Patrz uważnie. Czego dotyczy ta reklama? Jaką czynność będzie usiłował wykonać znany polski aktor? </a:t>
            </a:r>
            <a:br>
              <a:rPr lang="pl-PL" dirty="0" smtClean="0">
                <a:solidFill>
                  <a:schemeClr val="accent5"/>
                </a:solidFill>
              </a:rPr>
            </a:br>
            <a:r>
              <a:rPr lang="pl-PL" dirty="0" smtClean="0">
                <a:solidFill>
                  <a:srgbClr val="FF0000"/>
                </a:solidFill>
              </a:rPr>
              <a:t>Nie śmiej się, to nie jest żart.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4400" y="4429132"/>
            <a:ext cx="7772400" cy="1926428"/>
          </a:xfrm>
        </p:spPr>
        <p:txBody>
          <a:bodyPr/>
          <a:lstStyle/>
          <a:p>
            <a:pPr>
              <a:buNone/>
            </a:pPr>
            <a:r>
              <a:rPr lang="pl-PL" u="sng" dirty="0" smtClean="0">
                <a:hlinkClick r:id="rId2"/>
              </a:rPr>
              <a:t>http://www.youtube.com/watch?v=gONLyhY82yw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Zwróć uwagę na ten problem: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	Niepełnosprawność zmienia i kształtuje całe życie. Oznacza, że czynności i przeszkody banalne dla ludzi w pełni sprawnych, stają się codziennym wyzwaniem. Są nimi: osiągnięcie wykształcenia, zdobycie zawodu, pracy, codzienne docieranie do szkoły, ośrodka zdrowia, urzędu, kościoła. </a:t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Czy potrafisz to zrozumieć?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Każda godzina niepełnosprawności oznacza też, że trzeba przypominać ciągle sobie i innym, że jest się </a:t>
            </a:r>
            <a:r>
              <a:rPr lang="pl-PL" dirty="0" smtClean="0">
                <a:solidFill>
                  <a:srgbClr val="FF0000"/>
                </a:solidFill>
              </a:rPr>
              <a:t>CZŁOWIEKIEM</a:t>
            </a:r>
            <a:r>
              <a:rPr lang="pl-PL" dirty="0" smtClean="0"/>
              <a:t>, który ma plany, marzenia, ale sporo przeszkód na drodze do ich realizacji.</a:t>
            </a:r>
            <a:endParaRPr lang="pl-P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3131250"/>
          </a:xfrm>
        </p:spPr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Czy jesteś świadomy, na jakie przeszkody każdego dnia natrafia osoba niepełnosprawna? Zobacz…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914400" y="4000504"/>
            <a:ext cx="7772400" cy="2355056"/>
          </a:xfrm>
        </p:spPr>
        <p:txBody>
          <a:bodyPr/>
          <a:lstStyle/>
          <a:p>
            <a:pPr>
              <a:buNone/>
            </a:pPr>
            <a:r>
              <a:rPr lang="pl-PL" u="sng" dirty="0" smtClean="0">
                <a:hlinkClick r:id="rId2"/>
              </a:rPr>
              <a:t>http://www.youtube.com/watch?v=1ufW7GIZArY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Mimo przeszkód na drodze…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Osoby niepełnosprawne nie skarżą się, nie chcą litości. Trzeba je traktować jak równorzędne sobie. Potrzebują delikatnego wsparcia i zrozumienia, ale  też mają nam wiele do zaoferowania. 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b="1" dirty="0" smtClean="0">
                <a:solidFill>
                  <a:srgbClr val="FF0000"/>
                </a:solidFill>
              </a:rPr>
              <a:t>Zaskakujące jest, że niepełnosprawne dziecko tak często się uśmiecha.</a:t>
            </a:r>
            <a:endParaRPr lang="pl-PL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631052"/>
          </a:xfrm>
        </p:spPr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Popatrz na problem okiem dziecka.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914400" y="3500438"/>
            <a:ext cx="7772400" cy="2855122"/>
          </a:xfrm>
        </p:spPr>
        <p:txBody>
          <a:bodyPr/>
          <a:lstStyle/>
          <a:p>
            <a:pPr>
              <a:buNone/>
            </a:pPr>
            <a:r>
              <a:rPr lang="pl-PL" u="sng" dirty="0" smtClean="0">
                <a:hlinkClick r:id="rId2"/>
              </a:rPr>
              <a:t>http://www.youtube.com/watch?v=P5FFbkUc3Ew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345300"/>
          </a:xfrm>
        </p:spPr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Czy potrafisz zmienić się choć trochę?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4400" y="2285992"/>
            <a:ext cx="7772400" cy="4069568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  <a:r>
              <a:rPr lang="pl-PL" dirty="0" smtClean="0">
                <a:solidFill>
                  <a:srgbClr val="FF0000"/>
                </a:solidFill>
              </a:rPr>
              <a:t>Toleruję,</a:t>
            </a:r>
            <a:r>
              <a:rPr lang="pl-PL" dirty="0" smtClean="0"/>
              <a:t> czyli nie oceniam Cię, chociaż wyglądasz inaczej. Nie odrzucam i nie krytykuję, choć sam postąpiłbym inaczej. Znam Twoje przekonania i szanuję je, moje są inne. 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smtClean="0">
                <a:solidFill>
                  <a:srgbClr val="FF0000"/>
                </a:solidFill>
              </a:rPr>
              <a:t>Toleruję, </a:t>
            </a:r>
            <a:r>
              <a:rPr lang="pl-PL" dirty="0" smtClean="0"/>
              <a:t>ale tylko wtedy, gdy nie krzywdzisz drugiego człowieka. </a:t>
            </a:r>
            <a:endParaRPr lang="pl-PL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416738"/>
          </a:xfrm>
        </p:spPr>
        <p:txBody>
          <a:bodyPr/>
          <a:lstStyle/>
          <a:p>
            <a:r>
              <a:rPr lang="pl-PL" dirty="0" smtClean="0">
                <a:solidFill>
                  <a:schemeClr val="accent5"/>
                </a:solidFill>
              </a:rPr>
              <a:t>Na koniec wsłuchaj się w słowa piosenki.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914400" y="3214686"/>
            <a:ext cx="7772400" cy="3140874"/>
          </a:xfrm>
        </p:spPr>
        <p:txBody>
          <a:bodyPr/>
          <a:lstStyle/>
          <a:p>
            <a:pPr>
              <a:buNone/>
            </a:pPr>
            <a:r>
              <a:rPr lang="pl-PL" u="sng" dirty="0" smtClean="0">
                <a:hlinkClick r:id="rId2"/>
              </a:rPr>
              <a:t>http://www.youtube.com/watch?v=-_uZ4S7YAzs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accent5"/>
                </a:solidFill>
              </a:rPr>
              <a:t>Dziękuję za uwagę.</a:t>
            </a:r>
            <a:endParaRPr lang="pl-PL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4400" y="3429000"/>
            <a:ext cx="7772400" cy="2357454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	Źródła: </a:t>
            </a:r>
            <a:r>
              <a:rPr lang="pl-PL" dirty="0" err="1" smtClean="0">
                <a:hlinkClick r:id="rId2"/>
              </a:rPr>
              <a:t>www.youtube.com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	Joanna Dudys - scenariusz montażu słowno – muzycznego:  „Zero tolerancji dla nietolerancji” </a:t>
            </a:r>
            <a:endParaRPr lang="pl-PL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215</TotalTime>
  <Words>166</Words>
  <Application>Microsoft Office PowerPoint</Application>
  <PresentationFormat>Pokaz na ekranie (4:3)</PresentationFormat>
  <Paragraphs>62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Metro</vt:lpstr>
      <vt:lpstr>TOLERANCJA</vt:lpstr>
      <vt:lpstr>Patrz i słuchaj…</vt:lpstr>
      <vt:lpstr>Zauważ:</vt:lpstr>
      <vt:lpstr>Czy tak powinno być?</vt:lpstr>
      <vt:lpstr>Czy tak powinno być?</vt:lpstr>
      <vt:lpstr>Czy tak powinno być?</vt:lpstr>
      <vt:lpstr>Zamiast tego – tolerancja!</vt:lpstr>
      <vt:lpstr>Tolerancja? Tak! Ale…</vt:lpstr>
      <vt:lpstr>Mamy przecież wzór…</vt:lpstr>
      <vt:lpstr>Jak to zmienić?</vt:lpstr>
      <vt:lpstr>Zwróć uwagę na ten problem:</vt:lpstr>
      <vt:lpstr>Zwróć uwagę na ten problem:</vt:lpstr>
      <vt:lpstr>Patrz uważnie. Czego dotyczy ta reklama? Jaką czynność będzie usiłował wykonać znany polski aktor?  Nie śmiej się, to nie jest żart.</vt:lpstr>
      <vt:lpstr>Zwróć uwagę na ten problem:</vt:lpstr>
      <vt:lpstr>Czy potrafisz to zrozumieć?</vt:lpstr>
      <vt:lpstr>Czy jesteś świadomy, na jakie przeszkody każdego dnia natrafia osoba niepełnosprawna? Zobacz…</vt:lpstr>
      <vt:lpstr>Mimo przeszkód na drodze…</vt:lpstr>
      <vt:lpstr>Popatrz na problem okiem dziecka.</vt:lpstr>
      <vt:lpstr>Czy potrafisz zmienić się choć trochę?</vt:lpstr>
      <vt:lpstr>Na koniec wsłuchaj się w słowa piosenki.</vt:lpstr>
      <vt:lpstr>Dziękuję za uwagę.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TOLERANCJA</dc:title>
  <dc:creator>komp</dc:creator>
  <cp:lastModifiedBy>TEACHER1</cp:lastModifiedBy>
  <cp:revision>28</cp:revision>
  <dcterms:created xsi:type="dcterms:W3CDTF">2013-03-04T03:53:16Z</dcterms:created>
  <dcterms:modified xsi:type="dcterms:W3CDTF">2013-06-15T13:04:35Z</dcterms:modified>
</cp:coreProperties>
</file>