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6" r:id="rId13"/>
    <p:sldId id="267" r:id="rId14"/>
    <p:sldId id="268" r:id="rId15"/>
    <p:sldId id="269" r:id="rId16"/>
    <p:sldId id="270" r:id="rId17"/>
    <p:sldId id="272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75" r:id="rId27"/>
    <p:sldId id="283" r:id="rId28"/>
    <p:sldId id="284" r:id="rId2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7F831-05E5-4176-B60E-951B788BB702}" type="datetimeFigureOut">
              <a:rPr lang="pl-PL" smtClean="0"/>
              <a:pPr/>
              <a:t>2013-05-09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9F63-D068-4488-8B39-D55149E1477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7F831-05E5-4176-B60E-951B788BB702}" type="datetimeFigureOut">
              <a:rPr lang="pl-PL" smtClean="0"/>
              <a:pPr/>
              <a:t>2013-05-09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9F63-D068-4488-8B39-D55149E1477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7F831-05E5-4176-B60E-951B788BB702}" type="datetimeFigureOut">
              <a:rPr lang="pl-PL" smtClean="0"/>
              <a:pPr/>
              <a:t>2013-05-09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9F63-D068-4488-8B39-D55149E1477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7F831-05E5-4176-B60E-951B788BB702}" type="datetimeFigureOut">
              <a:rPr lang="pl-PL" smtClean="0"/>
              <a:pPr/>
              <a:t>2013-05-09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9F63-D068-4488-8B39-D55149E1477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7F831-05E5-4176-B60E-951B788BB702}" type="datetimeFigureOut">
              <a:rPr lang="pl-PL" smtClean="0"/>
              <a:pPr/>
              <a:t>2013-05-09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9F63-D068-4488-8B39-D55149E1477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7F831-05E5-4176-B60E-951B788BB702}" type="datetimeFigureOut">
              <a:rPr lang="pl-PL" smtClean="0"/>
              <a:pPr/>
              <a:t>2013-05-09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9F63-D068-4488-8B39-D55149E1477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7F831-05E5-4176-B60E-951B788BB702}" type="datetimeFigureOut">
              <a:rPr lang="pl-PL" smtClean="0"/>
              <a:pPr/>
              <a:t>2013-05-09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9F63-D068-4488-8B39-D55149E1477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7F831-05E5-4176-B60E-951B788BB702}" type="datetimeFigureOut">
              <a:rPr lang="pl-PL" smtClean="0"/>
              <a:pPr/>
              <a:t>2013-05-09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9F63-D068-4488-8B39-D55149E1477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7F831-05E5-4176-B60E-951B788BB702}" type="datetimeFigureOut">
              <a:rPr lang="pl-PL" smtClean="0"/>
              <a:pPr/>
              <a:t>2013-05-09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9F63-D068-4488-8B39-D55149E1477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7F831-05E5-4176-B60E-951B788BB702}" type="datetimeFigureOut">
              <a:rPr lang="pl-PL" smtClean="0"/>
              <a:pPr/>
              <a:t>2013-05-09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9F63-D068-4488-8B39-D55149E1477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7F831-05E5-4176-B60E-951B788BB702}" type="datetimeFigureOut">
              <a:rPr lang="pl-PL" smtClean="0"/>
              <a:pPr/>
              <a:t>2013-05-09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49F63-D068-4488-8B39-D55149E1477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7F831-05E5-4176-B60E-951B788BB702}" type="datetimeFigureOut">
              <a:rPr lang="pl-PL" smtClean="0"/>
              <a:pPr/>
              <a:t>2013-05-09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49F63-D068-4488-8B39-D55149E1477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71600" y="2071678"/>
            <a:ext cx="7772400" cy="1470025"/>
          </a:xfrm>
        </p:spPr>
        <p:txBody>
          <a:bodyPr/>
          <a:lstStyle/>
          <a:p>
            <a:r>
              <a:rPr lang="pl-PL" b="1" dirty="0" smtClean="0"/>
              <a:t>„SPORT TO ZDROWIE – WCZORAJ, DZIŚ, JUTRO”</a:t>
            </a:r>
            <a:endParaRPr lang="pl-PL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571736" y="1214422"/>
            <a:ext cx="6400800" cy="1000132"/>
          </a:xfrm>
        </p:spPr>
        <p:txBody>
          <a:bodyPr>
            <a:normAutofit lnSpcReduction="10000"/>
          </a:bodyPr>
          <a:lstStyle/>
          <a:p>
            <a:r>
              <a:rPr lang="pl-PL" sz="6600" dirty="0" smtClean="0">
                <a:solidFill>
                  <a:srgbClr val="00B050"/>
                </a:solidFill>
                <a:latin typeface="Algerian" pitchFamily="82" charset="0"/>
              </a:rPr>
              <a:t>Projekt</a:t>
            </a:r>
            <a:endParaRPr lang="pl-PL" sz="6600" dirty="0">
              <a:solidFill>
                <a:srgbClr val="00B050"/>
              </a:solidFill>
              <a:latin typeface="Algerian" pitchFamily="82" charset="0"/>
            </a:endParaRPr>
          </a:p>
        </p:txBody>
      </p:sp>
      <p:sp>
        <p:nvSpPr>
          <p:cNvPr id="4" name="Podtytuł 2"/>
          <p:cNvSpPr txBox="1">
            <a:spLocks/>
          </p:cNvSpPr>
          <p:nvPr/>
        </p:nvSpPr>
        <p:spPr>
          <a:xfrm>
            <a:off x="285720" y="3571876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l-PL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Publiczna Szkoła Podstawowa im. Jana Pawła II w Krościenku Wyżnym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190752" cy="219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4380" y="5000636"/>
            <a:ext cx="3509620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1"/>
            <a:ext cx="7772400" cy="1285860"/>
          </a:xfrm>
        </p:spPr>
        <p:txBody>
          <a:bodyPr/>
          <a:lstStyle/>
          <a:p>
            <a:r>
              <a:rPr lang="pl-PL" b="1" dirty="0" smtClean="0"/>
              <a:t>„SPORT TO ZDROWIE – DZIŚ”</a:t>
            </a:r>
            <a:endParaRPr lang="pl-PL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5072082"/>
            <a:ext cx="1785918" cy="178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ytuł 1"/>
          <p:cNvSpPr txBox="1">
            <a:spLocks/>
          </p:cNvSpPr>
          <p:nvPr/>
        </p:nvSpPr>
        <p:spPr>
          <a:xfrm>
            <a:off x="0" y="1643050"/>
            <a:ext cx="9144000" cy="3214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dirty="0" smtClean="0">
                <a:latin typeface="+mj-lt"/>
                <a:ea typeface="+mj-ea"/>
                <a:cs typeface="+mj-cs"/>
              </a:rPr>
              <a:t>Celem części projektu „Sport to zdrowie – dziś” jest przedstawienie możliwości spędzania wolnego czasu w Krościenku Wyżnym.</a:t>
            </a:r>
            <a:endParaRPr kumimoji="0" lang="pl-PL" sz="4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1"/>
            <a:ext cx="7772400" cy="1285860"/>
          </a:xfrm>
        </p:spPr>
        <p:txBody>
          <a:bodyPr/>
          <a:lstStyle/>
          <a:p>
            <a:r>
              <a:rPr lang="pl-PL" b="1" dirty="0" smtClean="0"/>
              <a:t>„SPORT TO ZDROWIE – DZIŚ”</a:t>
            </a:r>
            <a:endParaRPr lang="pl-PL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5072082"/>
            <a:ext cx="1785918" cy="178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ytuł 1"/>
          <p:cNvSpPr txBox="1">
            <a:spLocks/>
          </p:cNvSpPr>
          <p:nvPr/>
        </p:nvSpPr>
        <p:spPr>
          <a:xfrm>
            <a:off x="0" y="1643050"/>
            <a:ext cx="9144000" cy="3214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dirty="0" smtClean="0">
                <a:latin typeface="+mj-lt"/>
                <a:ea typeface="+mj-ea"/>
                <a:cs typeface="+mj-cs"/>
              </a:rPr>
              <a:t>Miejsca w których możemy aktywnie spędzać wolny czas.</a:t>
            </a:r>
            <a:endParaRPr kumimoji="0" lang="pl-PL" sz="4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1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642918"/>
            <a:ext cx="9144000" cy="1285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3600" b="1" dirty="0"/>
              <a:t>Boisko wielofunkcyjne i piłkarskie ze sztuczną trawą (kompleks orlik) </a:t>
            </a:r>
            <a:r>
              <a:rPr lang="pl-PL" sz="3600" b="1" dirty="0" smtClean="0"/>
              <a:t>przy </a:t>
            </a:r>
            <a:r>
              <a:rPr lang="pl-PL" sz="3600" b="1" dirty="0" err="1" smtClean="0"/>
              <a:t>GOSiR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207167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W godz. 8.00 </a:t>
            </a:r>
            <a:r>
              <a:rPr lang="pl-PL" sz="2400" dirty="0"/>
              <a:t>do godz. 14.00 </a:t>
            </a:r>
            <a:r>
              <a:rPr lang="pl-PL" sz="2400" dirty="0" smtClean="0"/>
              <a:t>boiska są zarezerwowane dla uczniów szkół naszej miejscowości.</a:t>
            </a:r>
            <a:endParaRPr lang="pl-PL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643182"/>
            <a:ext cx="57150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1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642918"/>
            <a:ext cx="9144000" cy="1285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3600" b="1" dirty="0"/>
              <a:t>Boisko wielofunkcyjne i piłkarskie ze sztuczną trawą (kompleks orlik) </a:t>
            </a:r>
            <a:r>
              <a:rPr lang="pl-PL" sz="3600" b="1" dirty="0" smtClean="0"/>
              <a:t>przy </a:t>
            </a:r>
            <a:r>
              <a:rPr lang="pl-PL" sz="3600" b="1" dirty="0" err="1" smtClean="0"/>
              <a:t>GOSiR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2071678"/>
            <a:ext cx="421481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/>
              <a:t>Od 1 </a:t>
            </a:r>
            <a:r>
              <a:rPr lang="pl-PL" sz="2800" dirty="0"/>
              <a:t>marca do 30 listopada </a:t>
            </a:r>
            <a:r>
              <a:rPr lang="pl-PL" sz="2800" dirty="0" smtClean="0"/>
              <a:t>– boiska są dostępne od poniedziałku </a:t>
            </a:r>
            <a:r>
              <a:rPr lang="pl-PL" sz="2800" dirty="0"/>
              <a:t>do piątku od godz. 14.00 do </a:t>
            </a:r>
            <a:r>
              <a:rPr lang="pl-PL" sz="2800" dirty="0" smtClean="0"/>
              <a:t>22.00.</a:t>
            </a:r>
            <a:endParaRPr lang="pl-PL" sz="2800" dirty="0"/>
          </a:p>
          <a:p>
            <a:r>
              <a:rPr lang="pl-PL" sz="2800" dirty="0" smtClean="0"/>
              <a:t>Od 1 </a:t>
            </a:r>
            <a:r>
              <a:rPr lang="pl-PL" sz="2800" dirty="0"/>
              <a:t>grudnia do 28 lutego - </a:t>
            </a:r>
            <a:r>
              <a:rPr lang="pl-PL" sz="2800" dirty="0" smtClean="0"/>
              <a:t>boiska są dostępne od poniedziałku do </a:t>
            </a:r>
            <a:r>
              <a:rPr lang="pl-PL" sz="2800" dirty="0"/>
              <a:t>piątku z wyjątkiem środy od godz. 16.00 do 22.00 </a:t>
            </a:r>
            <a:r>
              <a:rPr lang="pl-PL" sz="2800" dirty="0" smtClean="0"/>
              <a:t>.</a:t>
            </a:r>
            <a:endParaRPr lang="pl-PL" sz="28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8424" y="2357430"/>
            <a:ext cx="4945576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1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64" y="5429264"/>
            <a:ext cx="1428736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0" y="642918"/>
            <a:ext cx="9144000" cy="1285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3600" b="1" dirty="0"/>
              <a:t>Boisko wielofunkcyjne i piłkarskie ze sztuczną trawą (kompleks orlik) </a:t>
            </a:r>
            <a:r>
              <a:rPr lang="pl-PL" sz="3600" b="1" dirty="0" smtClean="0"/>
              <a:t>przy </a:t>
            </a:r>
            <a:r>
              <a:rPr lang="pl-PL" sz="3600" b="1" dirty="0" err="1" smtClean="0"/>
              <a:t>GOSiR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207167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Zajęcia </a:t>
            </a:r>
            <a:r>
              <a:rPr lang="pl-PL" dirty="0"/>
              <a:t>odbywają się pod nadzorem „Animatora Sportu”. </a:t>
            </a:r>
            <a:endParaRPr lang="pl-PL" dirty="0" smtClean="0"/>
          </a:p>
          <a:p>
            <a:r>
              <a:rPr lang="pl-PL" dirty="0" smtClean="0"/>
              <a:t>Warto wcześniej dokonać rezerwacji.</a:t>
            </a:r>
            <a:endParaRPr lang="pl-P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786058"/>
            <a:ext cx="57150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1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642918"/>
            <a:ext cx="9144000" cy="1285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3600" b="1" dirty="0"/>
              <a:t>Boisko wielofunkcyjne i piłkarskie ze sztuczną trawą (kompleks orlik) </a:t>
            </a:r>
            <a:r>
              <a:rPr lang="pl-PL" sz="3600" b="1" dirty="0" smtClean="0"/>
              <a:t>przy </a:t>
            </a:r>
            <a:r>
              <a:rPr lang="pl-PL" sz="3600" b="1" dirty="0" err="1" smtClean="0"/>
              <a:t>GOSiR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2071678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Boisko wielofunkcyjne wykorzystywane jest do gry w koszykówkę, siatkówkę, rekreacyjnie można tutaj zagrać także w tenisa i piłkę ręczną.</a:t>
            </a:r>
          </a:p>
          <a:p>
            <a:endParaRPr lang="pl-PL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3057525"/>
            <a:ext cx="57150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1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642918"/>
            <a:ext cx="9144000" cy="1285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3600" b="1" dirty="0"/>
              <a:t>Boisko wielofunkcyjne i piłkarskie ze sztuczną trawą (kompleks orlik) </a:t>
            </a:r>
            <a:r>
              <a:rPr lang="pl-PL" sz="3600" b="1" dirty="0" smtClean="0"/>
              <a:t>przy </a:t>
            </a:r>
            <a:r>
              <a:rPr lang="pl-PL" sz="3600" b="1" dirty="0" err="1" smtClean="0"/>
              <a:t>GOSiR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78592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Boisko trawiaste wykorzystywane jest  głównie do gry w piłkę nożną. Może ono także służyć do gry w hokeja na trawie.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90396" y="2714620"/>
            <a:ext cx="6053604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1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64" y="5429264"/>
            <a:ext cx="1428736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0" y="642918"/>
            <a:ext cx="91440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800" b="1" dirty="0"/>
              <a:t>Stadion </a:t>
            </a:r>
            <a:r>
              <a:rPr lang="pl-PL" sz="4800" b="1" dirty="0" smtClean="0"/>
              <a:t>trawiasty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42873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W godz. 8.00 do godz. 14.00 stadion jest zarezerwowany dla uczniów szkół naszej miejscowości.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214554"/>
            <a:ext cx="6005064" cy="450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1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5264" y="5429264"/>
            <a:ext cx="1428736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ytuł 1"/>
          <p:cNvSpPr txBox="1">
            <a:spLocks/>
          </p:cNvSpPr>
          <p:nvPr/>
        </p:nvSpPr>
        <p:spPr>
          <a:xfrm>
            <a:off x="0" y="642918"/>
            <a:ext cx="91440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800" b="1" dirty="0"/>
              <a:t>Stadion </a:t>
            </a:r>
            <a:r>
              <a:rPr lang="pl-PL" sz="4800" b="1" dirty="0" smtClean="0"/>
              <a:t>trawiasty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428736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Po godz. 14.00 ze stadionu korzystają sekcje sportowe </a:t>
            </a:r>
            <a:r>
              <a:rPr lang="pl-PL" sz="2400" dirty="0" err="1" smtClean="0"/>
              <a:t>GOSiR</a:t>
            </a:r>
            <a:r>
              <a:rPr lang="pl-PL" sz="2400" dirty="0" smtClean="0"/>
              <a:t> i Klub Piłkarski. Jeżeli jednak murawa jest wolna to może z niej korzystać każdy. </a:t>
            </a:r>
            <a:endParaRPr lang="pl-PL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357430"/>
            <a:ext cx="5733949" cy="43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571480"/>
            <a:ext cx="91440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dirty="0"/>
              <a:t>Boiska przy placach zabaw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428736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/>
              <a:t>Boiska sportowe przygotowano do gry w piłkę nożną i siatkówkę.</a:t>
            </a:r>
            <a:endParaRPr lang="pl-PL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544" y="2428868"/>
            <a:ext cx="8932064" cy="421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571480"/>
            <a:ext cx="91440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dirty="0"/>
              <a:t>Boiska przy placach zabaw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428736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/>
              <a:t>Boiska sportowe przygotowano do gry w piłkę nożną i siatkówkę.</a:t>
            </a:r>
            <a:endParaRPr lang="pl-PL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428868"/>
            <a:ext cx="8143900" cy="4250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571480"/>
            <a:ext cx="91440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dirty="0" smtClean="0"/>
              <a:t>Place zabaw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428736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/>
              <a:t>Przygotowane z myślą o najmłodszych.</a:t>
            </a:r>
            <a:endParaRPr lang="pl-PL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428868"/>
            <a:ext cx="8708541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571480"/>
            <a:ext cx="91440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dirty="0" smtClean="0"/>
              <a:t>Place zabaw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14298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/>
              <a:t>Przygotowane z myślą o najmłodszych.</a:t>
            </a:r>
            <a:endParaRPr lang="pl-PL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7286644" cy="2719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2799" y="3929067"/>
            <a:ext cx="5971201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571480"/>
            <a:ext cx="91440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dirty="0"/>
              <a:t>Ścieżki spacerowo-rowerowe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142984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/>
              <a:t>Przygotowane do spacerów, joggingu, </a:t>
            </a:r>
            <a:r>
              <a:rPr lang="pl-PL" sz="2800" dirty="0" err="1" smtClean="0"/>
              <a:t>nordic</a:t>
            </a:r>
            <a:r>
              <a:rPr lang="pl-PL" sz="2800" dirty="0" smtClean="0"/>
              <a:t> </a:t>
            </a:r>
            <a:r>
              <a:rPr lang="pl-PL" sz="2800" dirty="0" err="1" smtClean="0"/>
              <a:t>walking</a:t>
            </a:r>
            <a:r>
              <a:rPr lang="pl-PL" sz="2800" dirty="0" smtClean="0"/>
              <a:t> i rowerowych przejażdżek. </a:t>
            </a:r>
            <a:endParaRPr lang="pl-PL" sz="2800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1" y="1663813"/>
            <a:ext cx="4572000" cy="519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57430"/>
            <a:ext cx="4358522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571480"/>
            <a:ext cx="91440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dirty="0"/>
              <a:t>Ścieżki spacerowo-rowerowe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142984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/>
              <a:t>Przygotowane do spacerów, joggingu, </a:t>
            </a:r>
            <a:r>
              <a:rPr lang="pl-PL" sz="2800" dirty="0" err="1" smtClean="0"/>
              <a:t>nordic</a:t>
            </a:r>
            <a:r>
              <a:rPr lang="pl-PL" sz="2800" dirty="0" smtClean="0"/>
              <a:t> </a:t>
            </a:r>
            <a:r>
              <a:rPr lang="pl-PL" sz="2800" dirty="0" err="1" smtClean="0"/>
              <a:t>walking</a:t>
            </a:r>
            <a:r>
              <a:rPr lang="pl-PL" sz="2800" dirty="0" smtClean="0"/>
              <a:t> i rowerowych przejażdżek. </a:t>
            </a:r>
            <a:endParaRPr lang="pl-PL" sz="2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071678"/>
            <a:ext cx="7833049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34225" y="4500570"/>
            <a:ext cx="5309776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3790996"/>
            <a:ext cx="2909411" cy="3067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571480"/>
            <a:ext cx="91440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dirty="0"/>
              <a:t>Hala </a:t>
            </a:r>
            <a:r>
              <a:rPr lang="pl-PL" sz="4000" b="1" dirty="0" smtClean="0"/>
              <a:t>sportowa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14298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/>
              <a:t>W</a:t>
            </a:r>
            <a:r>
              <a:rPr lang="pl-PL" sz="2800" dirty="0" smtClean="0"/>
              <a:t>ykorzystywana na zajęciach wychowania fizycznego.  </a:t>
            </a:r>
            <a:endParaRPr lang="pl-PL" sz="2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3058" y="1643050"/>
            <a:ext cx="4590942" cy="34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814782"/>
            <a:ext cx="4057624" cy="30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Prostokąt 9"/>
          <p:cNvSpPr/>
          <p:nvPr/>
        </p:nvSpPr>
        <p:spPr>
          <a:xfrm>
            <a:off x="0" y="1643050"/>
            <a:ext cx="45005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/>
              <a:t>Na hali przygotowano boiska do siatkówki, koszykówki, piłki ręcznej, rozrywane są tutaj także mecze piłki nożnej halowej.  </a:t>
            </a:r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1"/>
            <a:ext cx="7772400" cy="1285860"/>
          </a:xfrm>
        </p:spPr>
        <p:txBody>
          <a:bodyPr/>
          <a:lstStyle/>
          <a:p>
            <a:r>
              <a:rPr lang="pl-PL" b="1" dirty="0" smtClean="0"/>
              <a:t>„SPORT TO ZDROWIE – DZIŚ”</a:t>
            </a:r>
            <a:endParaRPr lang="pl-PL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5072082"/>
            <a:ext cx="1785918" cy="178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ytuł 1"/>
          <p:cNvSpPr txBox="1">
            <a:spLocks/>
          </p:cNvSpPr>
          <p:nvPr/>
        </p:nvSpPr>
        <p:spPr>
          <a:xfrm>
            <a:off x="0" y="1643050"/>
            <a:ext cx="9144000" cy="3214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dirty="0" smtClean="0">
                <a:latin typeface="+mj-lt"/>
                <a:ea typeface="+mj-ea"/>
                <a:cs typeface="+mj-cs"/>
              </a:rPr>
              <a:t>Sekcje, w których możemy rozwijać sportowe zainteresowania.</a:t>
            </a:r>
            <a:endParaRPr kumimoji="0" lang="pl-PL" sz="4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571480"/>
            <a:ext cx="91440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dirty="0"/>
              <a:t>Klub Biegacza </a:t>
            </a:r>
            <a:r>
              <a:rPr lang="pl-PL" sz="4000" b="1" dirty="0" err="1"/>
              <a:t>GOSiR</a:t>
            </a:r>
            <a:r>
              <a:rPr lang="pl-PL" sz="4000" b="1" dirty="0"/>
              <a:t> Krościenko Wyżne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142984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/>
              <a:t>Zawodnicy sekcji trenują </a:t>
            </a:r>
            <a:r>
              <a:rPr lang="pl-PL" sz="2800" dirty="0" smtClean="0"/>
              <a:t>dwukrotnie w tygodniu. Raz do roku wyjeżdżają na tygodniowy obóz sportowy.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071678"/>
            <a:ext cx="57150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571480"/>
            <a:ext cx="91440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dirty="0"/>
              <a:t>Klub Biegacza </a:t>
            </a:r>
            <a:r>
              <a:rPr lang="pl-PL" sz="4000" b="1" dirty="0" err="1"/>
              <a:t>GOSiR</a:t>
            </a:r>
            <a:r>
              <a:rPr lang="pl-PL" sz="4000" b="1" dirty="0"/>
              <a:t> Krościenko Wyżne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142984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/>
              <a:t>Do sekcji może zapisać się każdy chłopak lub dziewczyna. Aby startować w ważniejszych zawodach zawodnicy muszą  posiadać odpowiednie badania lekarskie. 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714620"/>
            <a:ext cx="57150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571480"/>
            <a:ext cx="9144000" cy="714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dirty="0"/>
              <a:t>Klub Biegacza </a:t>
            </a:r>
            <a:r>
              <a:rPr lang="pl-PL" sz="4000" b="1" dirty="0" err="1"/>
              <a:t>GOSiR</a:t>
            </a:r>
            <a:r>
              <a:rPr lang="pl-PL" sz="4000" b="1" dirty="0"/>
              <a:t> Krościenko Wyżne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142984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/>
              <a:t>Najlepsi </a:t>
            </a:r>
            <a:r>
              <a:rPr lang="pl-PL" sz="2800" dirty="0"/>
              <a:t>zawodnicy zdobywają medale Mistrzostw Polski i biorą udział w Mistrzostwach Europy i Świata</a:t>
            </a:r>
            <a:r>
              <a:rPr lang="pl-PL" sz="2800" dirty="0" smtClean="0"/>
              <a:t>.</a:t>
            </a:r>
            <a:endParaRPr lang="pl-PL" sz="2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357430"/>
            <a:ext cx="571500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571480"/>
            <a:ext cx="9144000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dirty="0"/>
              <a:t>Klub Tenisa Stołowego </a:t>
            </a:r>
            <a:r>
              <a:rPr lang="pl-PL" sz="4000" b="1" dirty="0" err="1"/>
              <a:t>GOSiR</a:t>
            </a:r>
            <a:r>
              <a:rPr lang="pl-PL" sz="4000" b="1" dirty="0"/>
              <a:t> Krościenko Wyżne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714488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/>
              <a:t>Zawodnicy trenują 4 razy w tygodniu przez cały rok oprócz wakacji. Sekcja posiada dwie drużyny w III lidze i jedną drużynę w V lidze. 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4357682" y="2000244"/>
            <a:ext cx="3857628" cy="5143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571480"/>
            <a:ext cx="9144000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dirty="0"/>
              <a:t>Klub Tenisa Stołowego </a:t>
            </a:r>
            <a:r>
              <a:rPr lang="pl-PL" sz="4000" b="1" dirty="0" err="1"/>
              <a:t>GOSiR</a:t>
            </a:r>
            <a:r>
              <a:rPr lang="pl-PL" sz="4000" b="1" dirty="0"/>
              <a:t> Krościenko Wyżne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714488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/>
              <a:t>Oprócz </a:t>
            </a:r>
            <a:r>
              <a:rPr lang="pl-PL" sz="2800" dirty="0"/>
              <a:t>meczów ligowych zawodnicy biorą udział w rozgrywkach indywidualnych w poszczególnych kategoriach wiekowych. Najlepsi zawodnicy regularnie awansują do Mistrzostw Polski. 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357603" y="2405055"/>
            <a:ext cx="3571900" cy="4762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571480"/>
            <a:ext cx="9144000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dirty="0"/>
              <a:t>Klub Tenisa Stołowego </a:t>
            </a:r>
            <a:r>
              <a:rPr lang="pl-PL" sz="4000" b="1" dirty="0" err="1"/>
              <a:t>GOSiR</a:t>
            </a:r>
            <a:r>
              <a:rPr lang="pl-PL" sz="4000" b="1" dirty="0"/>
              <a:t> Krościenko Wyżne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714488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/>
              <a:t>Do </a:t>
            </a:r>
            <a:r>
              <a:rPr lang="pl-PL" sz="2800" dirty="0"/>
              <a:t>sekcji może zapisać się każdy chłopak lub dziewczyna.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4373" y="2357430"/>
            <a:ext cx="6359553" cy="4229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0"/>
            <a:ext cx="7772400" cy="500041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bg1">
                    <a:lumMod val="65000"/>
                  </a:schemeClr>
                </a:solidFill>
              </a:rPr>
              <a:t>„SPORT TO ZDROWIE – DZIŚ”</a:t>
            </a:r>
            <a:endParaRPr lang="pl-PL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>
          <a:xfrm>
            <a:off x="0" y="571480"/>
            <a:ext cx="91440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pl-PL" sz="4000" b="1" dirty="0" smtClean="0"/>
              <a:t>Kluby piłkarskie</a:t>
            </a:r>
            <a:r>
              <a:rPr lang="pl-PL" sz="3600" b="1" dirty="0" smtClean="0"/>
              <a:t>. </a:t>
            </a:r>
            <a:endParaRPr kumimoji="0" lang="pl-PL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0" y="1500174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dirty="0" smtClean="0"/>
              <a:t>Młodziki – </a:t>
            </a:r>
            <a:r>
              <a:rPr lang="pl-PL" sz="2800" dirty="0"/>
              <a:t>maksymalnie 13 lat</a:t>
            </a:r>
          </a:p>
          <a:p>
            <a:r>
              <a:rPr lang="pl-PL" sz="2800" dirty="0" smtClean="0"/>
              <a:t>Trampkarze </a:t>
            </a:r>
            <a:r>
              <a:rPr lang="pl-PL" sz="2800" dirty="0"/>
              <a:t>– </a:t>
            </a:r>
            <a:r>
              <a:rPr lang="pl-PL" sz="2800" dirty="0" smtClean="0"/>
              <a:t>14 - 16 lat</a:t>
            </a:r>
          </a:p>
          <a:p>
            <a:r>
              <a:rPr lang="pl-PL" sz="2800" dirty="0" smtClean="0"/>
              <a:t>Juniorzy – 17 - 19 lat</a:t>
            </a:r>
            <a:endParaRPr lang="pl-PL" sz="28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0051" y="2557538"/>
            <a:ext cx="5733949" cy="43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Prostokąt 7"/>
          <p:cNvSpPr/>
          <p:nvPr/>
        </p:nvSpPr>
        <p:spPr>
          <a:xfrm>
            <a:off x="0" y="3143248"/>
            <a:ext cx="34289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/>
              <a:t>Do sekcji może zapisać każdy chłopak lub </a:t>
            </a:r>
            <a:r>
              <a:rPr lang="pl-PL" sz="2400" dirty="0" smtClean="0"/>
              <a:t>dziewczyna.  </a:t>
            </a:r>
            <a:r>
              <a:rPr lang="pl-PL" sz="2400" dirty="0"/>
              <a:t>Wszyscy chętni do gry muszą przejść odpowiednie badania lekarskie i muszą wypełnić deklarację do gry podpisaną przez </a:t>
            </a:r>
            <a:r>
              <a:rPr lang="pl-PL" sz="2400" dirty="0" smtClean="0"/>
              <a:t>rodziców.</a:t>
            </a:r>
            <a:endParaRPr lang="pl-PL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1"/>
            <a:ext cx="7772400" cy="1285860"/>
          </a:xfrm>
        </p:spPr>
        <p:txBody>
          <a:bodyPr/>
          <a:lstStyle/>
          <a:p>
            <a:r>
              <a:rPr lang="pl-PL" b="1" dirty="0" smtClean="0"/>
              <a:t>„SPORT TO ZDROWIE – DZIŚ”</a:t>
            </a:r>
            <a:endParaRPr lang="pl-PL" b="1" dirty="0"/>
          </a:p>
        </p:txBody>
      </p:sp>
      <p:sp>
        <p:nvSpPr>
          <p:cNvPr id="9" name="Tytuł 1"/>
          <p:cNvSpPr txBox="1">
            <a:spLocks/>
          </p:cNvSpPr>
          <p:nvPr/>
        </p:nvSpPr>
        <p:spPr>
          <a:xfrm>
            <a:off x="0" y="1000108"/>
            <a:ext cx="9144000" cy="2000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dirty="0" smtClean="0">
                <a:latin typeface="+mj-lt"/>
                <a:ea typeface="+mj-ea"/>
                <a:cs typeface="+mj-cs"/>
              </a:rPr>
              <a:t>Bez sekcji także możemy rozwijać swoje sportowe zainteresowania, a przy okazji poprawić swoją kondycję i dbać o zdrowie.</a:t>
            </a:r>
            <a:endParaRPr kumimoji="0" lang="pl-PL" sz="4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4450" y="4143375"/>
            <a:ext cx="40195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667250"/>
            <a:ext cx="3333750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6050" y="2927997"/>
            <a:ext cx="3000396" cy="20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42910" y="1"/>
            <a:ext cx="7772400" cy="128586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Materiał przygotowali uczniowie klasy 5c.</a:t>
            </a:r>
            <a:endParaRPr lang="pl-PL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6788" y="2876559"/>
            <a:ext cx="4907212" cy="3981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85860"/>
            <a:ext cx="4723239" cy="1952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ytuł 1"/>
          <p:cNvSpPr txBox="1">
            <a:spLocks/>
          </p:cNvSpPr>
          <p:nvPr/>
        </p:nvSpPr>
        <p:spPr>
          <a:xfrm>
            <a:off x="0" y="3571876"/>
            <a:ext cx="4286248" cy="2000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dirty="0" smtClean="0">
                <a:latin typeface="+mj-lt"/>
                <a:ea typeface="+mj-ea"/>
                <a:cs typeface="+mj-cs"/>
              </a:rPr>
              <a:t>Arkadiusz </a:t>
            </a:r>
            <a:r>
              <a:rPr lang="pl-PL" sz="4400" dirty="0" err="1" smtClean="0">
                <a:latin typeface="+mj-lt"/>
                <a:ea typeface="+mj-ea"/>
                <a:cs typeface="+mj-cs"/>
              </a:rPr>
              <a:t>Dziepak</a:t>
            </a:r>
            <a:endParaRPr lang="pl-PL" sz="4400" dirty="0" smtClean="0"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Karol </a:t>
            </a:r>
            <a:r>
              <a:rPr kumimoji="0" lang="pl-PL" sz="4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Kubit</a:t>
            </a:r>
            <a:endParaRPr kumimoji="0" lang="pl-PL" sz="4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dirty="0" smtClean="0">
                <a:latin typeface="+mj-lt"/>
                <a:ea typeface="+mj-ea"/>
                <a:cs typeface="+mj-cs"/>
              </a:rPr>
              <a:t>Magdalena </a:t>
            </a:r>
            <a:r>
              <a:rPr lang="pl-PL" sz="4400" dirty="0" err="1" smtClean="0">
                <a:latin typeface="+mj-lt"/>
                <a:ea typeface="+mj-ea"/>
                <a:cs typeface="+mj-cs"/>
              </a:rPr>
              <a:t>Mercik</a:t>
            </a:r>
            <a:endParaRPr kumimoji="0" lang="pl-PL" sz="4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71600" y="2000240"/>
            <a:ext cx="7772400" cy="1285860"/>
          </a:xfrm>
        </p:spPr>
        <p:txBody>
          <a:bodyPr>
            <a:normAutofit/>
          </a:bodyPr>
          <a:lstStyle/>
          <a:p>
            <a:r>
              <a:rPr lang="pl-PL" b="1" dirty="0" smtClean="0"/>
              <a:t>Dziękujemy za uwagę.</a:t>
            </a:r>
            <a:endParaRPr lang="pl-PL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2190752" cy="2190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4380" y="5000636"/>
            <a:ext cx="3509620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819</Words>
  <Application>Microsoft Office PowerPoint</Application>
  <PresentationFormat>Pokaz na ekranie (4:3)</PresentationFormat>
  <Paragraphs>85</Paragraphs>
  <Slides>28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29" baseType="lpstr">
      <vt:lpstr>Motyw pakietu Office</vt:lpstr>
      <vt:lpstr>„SPORT TO ZDROWIE – WCZORAJ, DZIŚ, JUTRO”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„SPORT TO ZDROWIE – DZIŚ”</vt:lpstr>
      <vt:lpstr>Materiał przygotowali uczniowie klasy 5c.</vt:lpstr>
      <vt:lpstr>Dziękujemy za uwagę.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„SPORT TO ZDROWIE – WCZORAJ, DZIŚ, JUTRO”</dc:title>
  <dc:creator>Radek</dc:creator>
  <cp:lastModifiedBy>Radek</cp:lastModifiedBy>
  <cp:revision>13</cp:revision>
  <dcterms:created xsi:type="dcterms:W3CDTF">2013-05-04T07:10:27Z</dcterms:created>
  <dcterms:modified xsi:type="dcterms:W3CDTF">2013-05-09T04:50:29Z</dcterms:modified>
</cp:coreProperties>
</file>