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1" r:id="rId4"/>
    <p:sldId id="258" r:id="rId5"/>
    <p:sldId id="262" r:id="rId6"/>
    <p:sldId id="263" r:id="rId7"/>
    <p:sldId id="271" r:id="rId8"/>
    <p:sldId id="260" r:id="rId9"/>
    <p:sldId id="264" r:id="rId10"/>
    <p:sldId id="270" r:id="rId11"/>
    <p:sldId id="268" r:id="rId12"/>
    <p:sldId id="269" r:id="rId13"/>
    <p:sldId id="272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Prostokąt zaokrąglony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Prostokąt zaokrąglony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Prostokąt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Prostokąt zaokrąglony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Prostokąt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ostokąt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Prostokąt zaokrąglony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1F9755E-343B-4CA3-B207-D0004042E09D}" type="datetimeFigureOut">
              <a:rPr lang="pl-PL" smtClean="0"/>
              <a:pPr/>
              <a:t>2013-05-27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4B6277E-EDA5-412E-9862-0F2E7BAD22C7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tytuł 1"/>
          <p:cNvSpPr>
            <a:spLocks noGrp="1"/>
          </p:cNvSpPr>
          <p:nvPr>
            <p:ph type="subTitle" idx="1"/>
          </p:nvPr>
        </p:nvSpPr>
        <p:spPr>
          <a:xfrm>
            <a:off x="2411760" y="5013176"/>
            <a:ext cx="6400800" cy="1587624"/>
          </a:xfrm>
        </p:spPr>
        <p:txBody>
          <a:bodyPr/>
          <a:lstStyle/>
          <a:p>
            <a:endParaRPr lang="pl-PL" dirty="0" smtClean="0"/>
          </a:p>
          <a:p>
            <a:endParaRPr lang="pl-PL" dirty="0" smtClean="0"/>
          </a:p>
          <a:p>
            <a:r>
              <a:rPr lang="pl-PL" dirty="0" smtClean="0"/>
              <a:t>                                           Aleksandra Frydrych </a:t>
            </a:r>
          </a:p>
        </p:txBody>
      </p:sp>
      <p:sp>
        <p:nvSpPr>
          <p:cNvPr id="3" name="Tytuł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dirty="0" smtClean="0"/>
              <a:t>	</a:t>
            </a:r>
            <a:r>
              <a:rPr lang="pl-PL" sz="3600" dirty="0" smtClean="0"/>
              <a:t>KOŚCIÓŁ PARAFIALNY PW. ŚW. MARCINA W KROŚCIENKU WYŻNYM</a:t>
            </a:r>
            <a:endParaRPr lang="pl-PL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pl-PL" dirty="0" smtClean="0"/>
              <a:t>Parafia.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>
              <a:buNone/>
            </a:pPr>
            <a:r>
              <a:rPr lang="pl-PL" dirty="0" smtClean="0">
                <a:latin typeface="Arial Narrow" pitchFamily="34" charset="0"/>
                <a:cs typeface="David" pitchFamily="34" charset="-79"/>
              </a:rPr>
              <a:t>Jest to parafia rzymskokatolicka. Znajduje się ona w</a:t>
            </a:r>
          </a:p>
          <a:p>
            <a:pPr>
              <a:buNone/>
            </a:pPr>
            <a:r>
              <a:rPr lang="pl-PL" dirty="0" smtClean="0">
                <a:latin typeface="Arial Narrow" pitchFamily="34" charset="0"/>
                <a:cs typeface="David" pitchFamily="34" charset="-79"/>
              </a:rPr>
              <a:t>archidiecezji przemyskiej w dekanacie krosno II. Erygowana w </a:t>
            </a:r>
          </a:p>
          <a:p>
            <a:pPr>
              <a:buNone/>
            </a:pPr>
            <a:r>
              <a:rPr lang="pl-PL" dirty="0" smtClean="0">
                <a:latin typeface="Arial Narrow" pitchFamily="34" charset="0"/>
                <a:cs typeface="David" pitchFamily="34" charset="-79"/>
              </a:rPr>
              <a:t>1386r. Prowadzona jest przez księży archidiecezjalnych.</a:t>
            </a:r>
          </a:p>
          <a:p>
            <a:pPr>
              <a:buNone/>
            </a:pPr>
            <a:r>
              <a:rPr lang="pl-PL" dirty="0" smtClean="0">
                <a:latin typeface="Arial Narrow" pitchFamily="34" charset="0"/>
                <a:cs typeface="David" pitchFamily="34" charset="-79"/>
              </a:rPr>
              <a:t>Mieści się ona pod numerem 373.</a:t>
            </a:r>
            <a:endParaRPr lang="pl-PL" dirty="0">
              <a:latin typeface="Arial Narrow" pitchFamily="34" charset="0"/>
              <a:cs typeface="David" pitchFamily="34" charset="-79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Początki kościoła.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pl-PL" dirty="0" smtClean="0"/>
              <a:t>Po zajęciu Rusi Czerwonej przez Kazimierza Wielkiego, na te</a:t>
            </a:r>
          </a:p>
          <a:p>
            <a:pPr algn="ctr">
              <a:buNone/>
            </a:pPr>
            <a:r>
              <a:rPr lang="pl-PL" dirty="0" smtClean="0"/>
              <a:t>tereny zaczęli napływać z Zachodu, dokładnie z Niemiec z</a:t>
            </a:r>
          </a:p>
          <a:p>
            <a:pPr algn="ctr">
              <a:buNone/>
            </a:pPr>
            <a:r>
              <a:rPr lang="pl-PL" dirty="0" smtClean="0"/>
              <a:t>Nadrenii, ze Śląska osadnicy. Tereny te były wyludnione przez</a:t>
            </a:r>
          </a:p>
          <a:p>
            <a:pPr algn="ctr">
              <a:buNone/>
            </a:pPr>
            <a:r>
              <a:rPr lang="pl-PL" dirty="0" smtClean="0"/>
              <a:t>częste najazdy tatarskie, a zwłaszcza po strasznym ich napadzie,</a:t>
            </a:r>
          </a:p>
          <a:p>
            <a:pPr algn="ctr">
              <a:buNone/>
            </a:pPr>
            <a:r>
              <a:rPr lang="pl-PL" dirty="0" smtClean="0"/>
              <a:t>który miał miejsce w r.1241. Nowi przybysze zaczęli zakładać</a:t>
            </a:r>
          </a:p>
          <a:p>
            <a:pPr algn="ctr">
              <a:buNone/>
            </a:pPr>
            <a:r>
              <a:rPr lang="pl-PL" dirty="0" smtClean="0"/>
              <a:t>fundamenty pod wsie i miasta na tzw. prawie magdeburskim. Tu</a:t>
            </a:r>
          </a:p>
          <a:p>
            <a:pPr algn="ctr">
              <a:buNone/>
            </a:pPr>
            <a:r>
              <a:rPr lang="pl-PL" dirty="0" smtClean="0"/>
              <a:t>czekała ich ciężka praca. Olbrzymie przestrzenie leśne musieli </a:t>
            </a:r>
          </a:p>
          <a:p>
            <a:pPr algn="ctr">
              <a:buNone/>
            </a:pPr>
            <a:r>
              <a:rPr lang="pl-PL" dirty="0" smtClean="0"/>
              <a:t>zamienić w uprawne pola. Kotlina nad Wisłokiem, zwłaszcza na </a:t>
            </a:r>
          </a:p>
          <a:p>
            <a:pPr algn="ctr">
              <a:buNone/>
            </a:pPr>
            <a:r>
              <a:rPr lang="pl-PL" dirty="0" smtClean="0"/>
              <a:t>terenie dzisiejszego Krościenka, była porośnięta dębami. Pracowici </a:t>
            </a:r>
          </a:p>
          <a:p>
            <a:pPr algn="ctr">
              <a:buNone/>
            </a:pPr>
            <a:r>
              <a:rPr lang="pl-PL" dirty="0" smtClean="0"/>
              <a:t>osadnicy karczowali las, a z drzewa budowali domy. Od początku</a:t>
            </a:r>
          </a:p>
          <a:p>
            <a:pPr algn="ctr">
              <a:buNone/>
            </a:pPr>
            <a:r>
              <a:rPr lang="pl-PL" dirty="0" smtClean="0"/>
              <a:t>Myślano o utworzeniu parafii.</a:t>
            </a:r>
            <a:endParaRPr lang="pl-PL" dirty="0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ln w="12700"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pl-PL" sz="2000" dirty="0" smtClean="0"/>
              <a:t>PARFIA</a:t>
            </a:r>
            <a:br>
              <a:rPr lang="pl-PL" sz="2000" dirty="0" smtClean="0"/>
            </a:br>
            <a:r>
              <a:rPr lang="pl-PL" sz="2000" dirty="0" smtClean="0"/>
              <a:t/>
            </a:r>
            <a:br>
              <a:rPr lang="pl-PL" sz="2000" dirty="0" smtClean="0"/>
            </a:br>
            <a:r>
              <a:rPr lang="pl-PL" sz="2800" dirty="0" smtClean="0"/>
              <a:t>KIEDYŚ I DZIŚ</a:t>
            </a:r>
            <a:endParaRPr lang="pl-PL" sz="2800" dirty="0"/>
          </a:p>
        </p:txBody>
      </p:sp>
      <p:pic>
        <p:nvPicPr>
          <p:cNvPr id="8" name="Symbol zastępczy zawartości 7" descr="prezentacja his....pn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5076056" y="1916832"/>
            <a:ext cx="2656785" cy="3546946"/>
          </a:xfrm>
          <a:ln>
            <a:solidFill>
              <a:schemeClr val="accent1"/>
            </a:solidFill>
          </a:ln>
        </p:spPr>
      </p:pic>
      <p:pic>
        <p:nvPicPr>
          <p:cNvPr id="7" name="Symbol zastępczy zawartości 6" descr="prezentacja his....pn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937648" y="1916832"/>
            <a:ext cx="3079325" cy="3672408"/>
          </a:xfr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Historia kościoła.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pl-PL" dirty="0" smtClean="0"/>
              <a:t>Już od początku mieszkańcy myśleli o utworzeniu parafii, dlatego przy założeniu</a:t>
            </a:r>
          </a:p>
          <a:p>
            <a:pPr algn="ctr">
              <a:buNone/>
            </a:pPr>
            <a:r>
              <a:rPr lang="pl-PL" dirty="0" smtClean="0"/>
              <a:t>wsi wyznaczyli dwa łany dla plebana. Założywszy osiedle,</a:t>
            </a:r>
          </a:p>
          <a:p>
            <a:pPr algn="ctr">
              <a:buNone/>
            </a:pPr>
            <a:r>
              <a:rPr lang="pl-PL" dirty="0" smtClean="0"/>
              <a:t>wybudowali drewniany kościółek na pagórku po południowej stronie</a:t>
            </a:r>
          </a:p>
          <a:p>
            <a:pPr algn="ctr">
              <a:buNone/>
            </a:pPr>
            <a:r>
              <a:rPr lang="pl-PL" dirty="0" smtClean="0"/>
              <a:t>Wisłoka, a za Patrona parafii obrali ulubionego św. Marcina. Nie znamy</a:t>
            </a:r>
          </a:p>
          <a:p>
            <a:pPr algn="ctr">
              <a:buNone/>
            </a:pPr>
            <a:r>
              <a:rPr lang="pl-PL" dirty="0" smtClean="0"/>
              <a:t>daty jego budowy, ani założenia parafii. Z dokumentów wiemy, że kiedy</a:t>
            </a:r>
          </a:p>
          <a:p>
            <a:pPr algn="ctr">
              <a:buNone/>
            </a:pPr>
            <a:r>
              <a:rPr lang="pl-PL" dirty="0" smtClean="0"/>
              <a:t>rządy w nowo powstałej diecezji przemyskiej rozpoczął pierwszy biskup</a:t>
            </a:r>
          </a:p>
          <a:p>
            <a:pPr algn="ctr">
              <a:buNone/>
            </a:pPr>
            <a:r>
              <a:rPr lang="pl-PL" dirty="0" smtClean="0"/>
              <a:t>Eryk </a:t>
            </a:r>
            <a:r>
              <a:rPr lang="pl-PL" dirty="0" err="1" smtClean="0"/>
              <a:t>Winsen</a:t>
            </a:r>
            <a:r>
              <a:rPr lang="pl-PL" dirty="0" smtClean="0"/>
              <a:t> Mora (rok 1377), do parafii, które weszły w jej skład,</a:t>
            </a:r>
          </a:p>
          <a:p>
            <a:pPr algn="ctr">
              <a:buNone/>
            </a:pPr>
            <a:r>
              <a:rPr lang="pl-PL" dirty="0" smtClean="0"/>
              <a:t>należało także Krościenko. Biskup przemyski Eryk tworząc w r. 1386</a:t>
            </a:r>
          </a:p>
          <a:p>
            <a:pPr algn="ctr">
              <a:buNone/>
            </a:pPr>
            <a:r>
              <a:rPr lang="pl-PL" dirty="0" smtClean="0"/>
              <a:t>kapitułę katedralną w Przemyślu, powołał do niej również plebana Jakuba</a:t>
            </a:r>
          </a:p>
          <a:p>
            <a:pPr algn="ctr">
              <a:buNone/>
            </a:pPr>
            <a:r>
              <a:rPr lang="pl-PL" dirty="0" smtClean="0"/>
              <a:t>z </a:t>
            </a:r>
            <a:r>
              <a:rPr lang="pl-PL" dirty="0" err="1" smtClean="0"/>
              <a:t>Crosken</a:t>
            </a:r>
            <a:r>
              <a:rPr lang="pl-PL" dirty="0" smtClean="0"/>
              <a:t>. Dziś nie ma wątpliwości, że </a:t>
            </a:r>
            <a:r>
              <a:rPr lang="pl-PL" dirty="0" err="1" smtClean="0"/>
              <a:t>Crosken</a:t>
            </a:r>
            <a:r>
              <a:rPr lang="pl-PL" dirty="0" smtClean="0"/>
              <a:t>, (w innym dokumencie</a:t>
            </a:r>
          </a:p>
          <a:p>
            <a:pPr algn="ctr">
              <a:buNone/>
            </a:pPr>
            <a:r>
              <a:rPr lang="pl-PL" dirty="0" err="1" smtClean="0"/>
              <a:t>Croschin</a:t>
            </a:r>
            <a:r>
              <a:rPr lang="pl-PL" dirty="0" smtClean="0"/>
              <a:t>) - to zdrobniała forma niemiecka i brzmiała </a:t>
            </a:r>
            <a:r>
              <a:rPr lang="pl-PL" dirty="0" err="1" smtClean="0"/>
              <a:t>Kroscin</a:t>
            </a:r>
            <a:r>
              <a:rPr lang="pl-PL" dirty="0" smtClean="0"/>
              <a:t>, lub. </a:t>
            </a:r>
            <a:r>
              <a:rPr lang="pl-PL" dirty="0" err="1" smtClean="0"/>
              <a:t>Krosczin</a:t>
            </a:r>
            <a:r>
              <a:rPr lang="pl-PL" dirty="0" smtClean="0"/>
              <a:t>. </a:t>
            </a:r>
            <a:endParaRPr lang="pl-PL" dirty="0" smtClean="0"/>
          </a:p>
          <a:p>
            <a:pPr algn="ctr">
              <a:buNone/>
            </a:pPr>
            <a:r>
              <a:rPr lang="pl-PL" dirty="0" smtClean="0"/>
              <a:t>W</a:t>
            </a:r>
            <a:r>
              <a:rPr lang="pl-PL" dirty="0"/>
              <a:t> </a:t>
            </a:r>
            <a:r>
              <a:rPr lang="pl-PL" dirty="0" smtClean="0"/>
              <a:t>późniejszych </a:t>
            </a:r>
            <a:r>
              <a:rPr lang="pl-PL" dirty="0" smtClean="0"/>
              <a:t>dokumentach używano formy </a:t>
            </a:r>
            <a:r>
              <a:rPr lang="pl-PL" dirty="0" err="1" smtClean="0"/>
              <a:t>Krosczenko</a:t>
            </a:r>
            <a:r>
              <a:rPr lang="pl-PL" dirty="0" smtClean="0"/>
              <a:t>. Wszystko więc</a:t>
            </a:r>
          </a:p>
          <a:p>
            <a:pPr algn="ctr">
              <a:buNone/>
            </a:pPr>
            <a:r>
              <a:rPr lang="pl-PL" dirty="0" smtClean="0"/>
              <a:t>przemawia za tym, że w r. 1377 istniał w Krościenku już kościół i parafia.</a:t>
            </a:r>
          </a:p>
          <a:p>
            <a:pPr>
              <a:buNone/>
            </a:pPr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 smtClean="0"/>
              <a:t>Historia kościoła.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pl-PL" dirty="0" smtClean="0"/>
              <a:t>     Kościół ten przetrwał aż do 1911 r., kiedy to został rozebrany po wybudowaniu nowej świątyni. To nieprawda, co piszą różni historycy, że w czasie najazdu Tatarów w r.1624 kościół został spalony. Na podstawie zachowanych fotografii tego kościoła historycy sztuki twierdzą, że kościół posiadał pierwotną formę gotycką, i dzisiaj na tym terenie byłby jedną z najstarszych świątyń drewnianych. Po drugie, ks. Moliński w opisie dekanatu krośnieńskiego z roku 1691 pisze, że kościół w Krościenku Wyżnym jest bardzo stary. Nie mogli go więc spalić Tatarzy w r. 1624, a nowo wybudowanego w jego miejsce, nie mógł nazwać „bardzo starym”. Po trzecie, ze starego kościoła zachowały się rzeźby, które historycy sztuki oceniają na początek XVI w. Gdyby spłonął kościół, to wraz z nim spaliłoby się i jego wyposażenie. A więc twierdzenie o pożarze pierwotnego kościoła jest bezzasadne. Podobnie twierdzono o kościele w niedalekim Haczowie. Datowano go na XVII w., a ostatnio odkryte malarstwo gotyckie na ścianach datuje kościół na XV a nawet koniec XIV w.</a:t>
            </a:r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611560" y="1412776"/>
            <a:ext cx="3801616" cy="4572000"/>
          </a:xfrm>
        </p:spPr>
        <p:txBody>
          <a:bodyPr/>
          <a:lstStyle/>
          <a:p>
            <a:pPr algn="ctr"/>
            <a:r>
              <a:rPr lang="pl-PL" sz="2000" dirty="0">
                <a:solidFill>
                  <a:prstClr val="black"/>
                </a:solidFill>
              </a:rPr>
              <a:t>Kościół ten przetrwał aż do 1911 r., kiedy to został rozebrany po wybudowaniu nowej świątyni. To nieprawda, co piszą różni historycy, że w czasie najazdu Tatarów w r.1624 kościół został spalony. Na podstawie zachowanych fotografii tego kościoła historycy sztuki twierdzą, że kościół posiadał pierwotną formę gotycką, i dzisiaj na tym terenie byłby jedną z najstarszych świątyń drewnianych</a:t>
            </a:r>
            <a:endParaRPr lang="pl-PL" dirty="0"/>
          </a:p>
        </p:txBody>
      </p:sp>
      <p:pic>
        <p:nvPicPr>
          <p:cNvPr id="5122" name="Picture 2" descr="C:\Users\TEACHER1\Desktop\Projekt edukacyjny\Koścół\stary_kosciol1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333750" cy="391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13545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Nowa świątynia.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pl-PL" dirty="0" smtClean="0">
                <a:latin typeface="Arial Rounded MT Bold" pitchFamily="34" charset="0"/>
              </a:rPr>
              <a:t>Poświęcenie nowego kościoła</a:t>
            </a:r>
          </a:p>
          <a:p>
            <a:pPr>
              <a:buNone/>
            </a:pPr>
            <a:r>
              <a:rPr lang="pl-PL" dirty="0" smtClean="0">
                <a:latin typeface="Arial Rounded MT Bold" pitchFamily="34" charset="0"/>
              </a:rPr>
              <a:t>przypadło na rok 1910.</a:t>
            </a:r>
          </a:p>
          <a:p>
            <a:pPr>
              <a:buNone/>
            </a:pPr>
            <a:r>
              <a:rPr lang="pl-PL" dirty="0" smtClean="0">
                <a:latin typeface="Arial Rounded MT Bold" pitchFamily="34" charset="0"/>
              </a:rPr>
              <a:t>Uroczystość planowana była na</a:t>
            </a:r>
          </a:p>
          <a:p>
            <a:pPr>
              <a:buNone/>
            </a:pPr>
            <a:r>
              <a:rPr lang="pl-PL" dirty="0" smtClean="0">
                <a:latin typeface="Arial Rounded MT Bold" pitchFamily="34" charset="0"/>
              </a:rPr>
              <a:t>św. Marcina ( 11 listopad ). W 2010 </a:t>
            </a:r>
          </a:p>
          <a:p>
            <a:pPr>
              <a:buNone/>
            </a:pPr>
            <a:r>
              <a:rPr lang="pl-PL" dirty="0" smtClean="0">
                <a:latin typeface="Arial Rounded MT Bold" pitchFamily="34" charset="0"/>
              </a:rPr>
              <a:t>Roku skończył on 100 lat.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708920"/>
            <a:ext cx="7772400" cy="1143000"/>
          </a:xfrm>
        </p:spPr>
        <p:txBody>
          <a:bodyPr/>
          <a:lstStyle/>
          <a:p>
            <a:pPr algn="ctr"/>
            <a:r>
              <a:rPr lang="pl-PL" dirty="0" smtClean="0"/>
              <a:t>A oto jego zdjęcia.</a:t>
            </a:r>
            <a:endParaRPr lang="pl-PL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 descr="C:\Users\TEACHER1\Desktop\Projekt edukacyjny\Koścół\2793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072" y="20960"/>
            <a:ext cx="5138928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TEACHER1\Desktop\Projekt edukacyjny\Koścół\pobrane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2656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TEACHER1\Desktop\Projekt edukacyjny\Koścół\img_935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88890"/>
            <a:ext cx="1532198" cy="1532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TEACHER1\Desktop\Projekt edukacyjny\Koścół\img_937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7028" y="4349105"/>
            <a:ext cx="1565523" cy="1565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095459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26" name="Picture 2" descr="C:\Users\TEACHER1\Desktop\Projekt edukacyjny\Koścół\13698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2" y="0"/>
            <a:ext cx="91354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85116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 descr="C:\Users\TEACHER1\Desktop\Projekt edukacyjny\Koścół\images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691" y="332656"/>
            <a:ext cx="4746411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43234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7584" y="2348880"/>
            <a:ext cx="7772400" cy="1143000"/>
          </a:xfrm>
        </p:spPr>
        <p:txBody>
          <a:bodyPr/>
          <a:lstStyle/>
          <a:p>
            <a:pPr algn="ctr"/>
            <a:r>
              <a:rPr lang="pl-PL" b="1" dirty="0" smtClean="0">
                <a:solidFill>
                  <a:schemeClr val="tx1"/>
                </a:solidFill>
              </a:rPr>
              <a:t>Dziękuję za uwagę</a:t>
            </a:r>
            <a:endParaRPr lang="pl-P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9149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pitał">
  <a:themeElements>
    <a:clrScheme name="Kapitał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Kapitał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Kapitał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124</TotalTime>
  <Words>611</Words>
  <Application>Microsoft Office PowerPoint</Application>
  <PresentationFormat>Pokaz na ekranie (4:3)</PresentationFormat>
  <Paragraphs>47</Paragraphs>
  <Slides>13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4" baseType="lpstr">
      <vt:lpstr>Kapitał</vt:lpstr>
      <vt:lpstr> KOŚCIÓŁ PARAFIALNY PW. ŚW. MARCINA W KROŚCIENKU WYŻNYM</vt:lpstr>
      <vt:lpstr>Parafia.</vt:lpstr>
      <vt:lpstr>Początki kościoła.</vt:lpstr>
      <vt:lpstr>PARFIA  KIEDYŚ I DZIŚ</vt:lpstr>
      <vt:lpstr>Historia kościoła.</vt:lpstr>
      <vt:lpstr>Historia kościoła.</vt:lpstr>
      <vt:lpstr>Prezentacja programu PowerPoint</vt:lpstr>
      <vt:lpstr>Nowa świątynia.</vt:lpstr>
      <vt:lpstr>A oto jego zdjęcia.</vt:lpstr>
      <vt:lpstr>Prezentacja programu PowerPoint</vt:lpstr>
      <vt:lpstr>Prezentacja programu PowerPoint</vt:lpstr>
      <vt:lpstr>Prezentacja programu PowerPoint</vt:lpstr>
      <vt:lpstr>Dziękuję za uwagę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KOŚCIÓŁ PARAFIALNY PW. ŚW. MARCINA W KROŚCIENKU WYŻNYM</dc:title>
  <dc:creator>Asus</dc:creator>
  <cp:lastModifiedBy>TEACHER1</cp:lastModifiedBy>
  <cp:revision>16</cp:revision>
  <dcterms:created xsi:type="dcterms:W3CDTF">2013-05-11T07:38:42Z</dcterms:created>
  <dcterms:modified xsi:type="dcterms:W3CDTF">2013-05-27T15:58:28Z</dcterms:modified>
</cp:coreProperties>
</file>