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84683" autoAdjust="0"/>
  </p:normalViewPr>
  <p:slideViewPr>
    <p:cSldViewPr>
      <p:cViewPr varScale="1">
        <p:scale>
          <a:sx n="60" d="100"/>
          <a:sy n="60" d="100"/>
        </p:scale>
        <p:origin x="-165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3A0ADA-44DD-4DD0-B320-71D78CF6235D}" type="datetimeFigureOut">
              <a:rPr lang="pl-PL" smtClean="0"/>
              <a:t>2013-05-20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9C1698-C63F-4098-A063-239F0F657011}" type="slidenum">
              <a:rPr lang="pl-PL" smtClean="0"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9C1698-C63F-4098-A063-239F0F657011}" type="slidenum">
              <a:rPr lang="pl-PL" smtClean="0"/>
              <a:t>7</a:t>
            </a:fld>
            <a:endParaRPr lang="pl-P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rójkąt równoramienny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ytuł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9" name="Podtytuł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  <p:sp>
        <p:nvSpPr>
          <p:cNvPr id="28" name="Symbol zastępczy daty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046E336E-22DD-4253-8402-0AB770DE02AE}" type="datetimeFigureOut">
              <a:rPr lang="pl-PL" smtClean="0"/>
              <a:pPr/>
              <a:t>2013-05-20</a:t>
            </a:fld>
            <a:endParaRPr lang="pl-PL"/>
          </a:p>
        </p:txBody>
      </p:sp>
      <p:sp>
        <p:nvSpPr>
          <p:cNvPr id="17" name="Symbol zastępczy stopki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pl-PL"/>
          </a:p>
        </p:txBody>
      </p:sp>
      <p:sp>
        <p:nvSpPr>
          <p:cNvPr id="29" name="Symbol zastępczy numeru slajdu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59D52066-DF15-41A1-BD96-011EDFB5C70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046E336E-22DD-4253-8402-0AB770DE02AE}" type="datetimeFigureOut">
              <a:rPr lang="pl-PL" smtClean="0"/>
              <a:pPr/>
              <a:t>2013-05-20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52066-DF15-41A1-BD96-011EDFB5C70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rójkąt prostokątny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Trójkąt równoramienny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046E336E-22DD-4253-8402-0AB770DE02AE}" type="datetimeFigureOut">
              <a:rPr lang="pl-PL" smtClean="0"/>
              <a:pPr/>
              <a:t>2013-05-20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59D52066-DF15-41A1-BD96-011EDFB5C70C}" type="slidenum">
              <a:rPr lang="pl-PL" smtClean="0"/>
              <a:pPr/>
              <a:t>‹#›</a:t>
            </a:fld>
            <a:endParaRPr lang="pl-PL"/>
          </a:p>
        </p:txBody>
      </p:sp>
      <p:cxnSp>
        <p:nvCxnSpPr>
          <p:cNvPr id="11" name="Łącznik prosty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Łącznik prosty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046E336E-22DD-4253-8402-0AB770DE02AE}" type="datetimeFigureOut">
              <a:rPr lang="pl-PL" smtClean="0"/>
              <a:pPr/>
              <a:t>2013-05-20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59D52066-DF15-41A1-BD96-011EDFB5C70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ównani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046E336E-22DD-4253-8402-0AB770DE02AE}" type="datetimeFigureOut">
              <a:rPr lang="pl-PL" smtClean="0"/>
              <a:pPr/>
              <a:t>2013-05-20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59D52066-DF15-41A1-BD96-011EDFB5C70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E336E-22DD-4253-8402-0AB770DE02AE}" type="datetimeFigureOut">
              <a:rPr lang="pl-PL" smtClean="0"/>
              <a:pPr/>
              <a:t>2013-05-20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52066-DF15-41A1-BD96-011EDFB5C70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046E336E-22DD-4253-8402-0AB770DE02AE}" type="datetimeFigureOut">
              <a:rPr lang="pl-PL" smtClean="0"/>
              <a:pPr/>
              <a:t>2013-05-20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59D52066-DF15-41A1-BD96-011EDFB5C70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046E336E-22DD-4253-8402-0AB770DE02AE}" type="datetimeFigureOut">
              <a:rPr lang="pl-PL" smtClean="0"/>
              <a:pPr/>
              <a:t>2013-05-20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59D52066-DF15-41A1-BD96-011EDFB5C70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l-PL" smtClean="0"/>
              <a:t>Kliknij ikonę, aby dodać obraz</a:t>
            </a:r>
            <a:endParaRPr kumimoji="0" lang="en-US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046E336E-22DD-4253-8402-0AB770DE02AE}" type="datetimeFigureOut">
              <a:rPr lang="pl-PL" smtClean="0"/>
              <a:pPr/>
              <a:t>2013-05-20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59D52066-DF15-41A1-BD96-011EDFB5C70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E336E-22DD-4253-8402-0AB770DE02AE}" type="datetimeFigureOut">
              <a:rPr lang="pl-PL" smtClean="0"/>
              <a:pPr/>
              <a:t>2013-05-20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52066-DF15-41A1-BD96-011EDFB5C70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E336E-22DD-4253-8402-0AB770DE02AE}" type="datetimeFigureOut">
              <a:rPr lang="pl-PL" smtClean="0"/>
              <a:pPr/>
              <a:t>2013-05-20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52066-DF15-41A1-BD96-011EDFB5C70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rójkąt prostokątny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Łącznik prosty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Łącznik prosty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Symbol zastępczy tytułu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3" name="Symbol zastępczy tekstu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  <p:sp>
        <p:nvSpPr>
          <p:cNvPr id="14" name="Symbol zastępczy daty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046E336E-22DD-4253-8402-0AB770DE02AE}" type="datetimeFigureOut">
              <a:rPr lang="pl-PL" smtClean="0"/>
              <a:pPr/>
              <a:t>2013-05-20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pl-PL"/>
          </a:p>
        </p:txBody>
      </p:sp>
      <p:sp>
        <p:nvSpPr>
          <p:cNvPr id="23" name="Symbol zastępczy numeru slajdu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59D52066-DF15-41A1-BD96-011EDFB5C70C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pl-PL" sz="11100" dirty="0" smtClean="0"/>
              <a:t>Cmentarz</a:t>
            </a:r>
            <a:r>
              <a:rPr lang="pl-PL" dirty="0" smtClean="0"/>
              <a:t> 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l-PL" sz="5400" dirty="0" smtClean="0"/>
              <a:t>Krościenko Wyżne </a:t>
            </a:r>
            <a:endParaRPr lang="pl-PL" sz="54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/>
          <p:cNvSpPr txBox="1"/>
          <p:nvPr/>
        </p:nvSpPr>
        <p:spPr>
          <a:xfrm>
            <a:off x="2357422" y="642918"/>
            <a:ext cx="6572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A oto zmarli księża z naszej parafii :</a:t>
            </a:r>
            <a:endParaRPr lang="pl-PL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6231" y="1428736"/>
            <a:ext cx="9137769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kumimoji="0" lang="pl-P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ks. Antoni Lorens ur.23.03.1887 - proboszcz w Przemkowie, diecezja wrocławska, zmarł w 1959 r.         </a:t>
            </a:r>
          </a:p>
        </p:txBody>
      </p:sp>
      <p:sp>
        <p:nvSpPr>
          <p:cNvPr id="5" name="Prostokąt 4"/>
          <p:cNvSpPr/>
          <p:nvPr/>
        </p:nvSpPr>
        <p:spPr>
          <a:xfrm>
            <a:off x="571472" y="2500306"/>
            <a:ext cx="81439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 smtClean="0"/>
              <a:t>ks. Michał Pelczar - emerytowany proboszcz w Besku, </a:t>
            </a:r>
            <a:br>
              <a:rPr lang="pl-PL" dirty="0" smtClean="0"/>
            </a:br>
            <a:r>
              <a:rPr lang="pl-PL" dirty="0" smtClean="0"/>
              <a:t>    zmarł 5.02.1964r.</a:t>
            </a:r>
            <a:endParaRPr lang="pl-PL" dirty="0"/>
          </a:p>
        </p:txBody>
      </p:sp>
      <p:sp>
        <p:nvSpPr>
          <p:cNvPr id="6" name="Prostokąt 5"/>
          <p:cNvSpPr/>
          <p:nvPr/>
        </p:nvSpPr>
        <p:spPr>
          <a:xfrm>
            <a:off x="571472" y="3286124"/>
            <a:ext cx="82868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 smtClean="0"/>
              <a:t>ks. Franciszek Winnicki (rodem z Iskrzyni)- katecheta w Przemyślu, </a:t>
            </a:r>
            <a:br>
              <a:rPr lang="pl-PL" dirty="0" smtClean="0"/>
            </a:br>
            <a:r>
              <a:rPr lang="pl-PL" dirty="0" smtClean="0"/>
              <a:t>    zmarł 6.10.1964 r.</a:t>
            </a:r>
            <a:endParaRPr lang="pl-PL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 rot="10800000" flipV="1">
            <a:off x="500034" y="3866382"/>
            <a:ext cx="8643966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pl-P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O. Paweł Kielar, dominikanin - prof. historii w Krakowie </a:t>
            </a:r>
            <a:br>
              <a:rPr kumimoji="0" lang="pl-P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</a:br>
            <a:r>
              <a:rPr kumimoji="0" lang="pl-P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    zmarł 2.01. 1972 r.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pl-P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pl-P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ks. Zdzisław Pelczar (rodem z Iskrzyni)- proboszcz w Domaradzu </a:t>
            </a:r>
            <a:br>
              <a:rPr kumimoji="0" lang="pl-P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</a:br>
            <a:r>
              <a:rPr kumimoji="0" lang="pl-P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    zmarł 18.06.1978 r.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pl-P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pl-P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ks. Edward Stępek (rodem z Iskrzyni)- proboszcz w Nienadówce </a:t>
            </a:r>
            <a:br>
              <a:rPr kumimoji="0" lang="pl-P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</a:br>
            <a:r>
              <a:rPr kumimoji="0" lang="pl-P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    zmarł 14.09 1986r. 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 rot="10800000" flipV="1">
            <a:off x="357158" y="441735"/>
            <a:ext cx="8215338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l-P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ks. Władysław Lorenc (rodem z Iskrzyni)- proboszcz w Kuryłówce </a:t>
            </a:r>
            <a:br>
              <a:rPr kumimoji="0" lang="pl-P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</a:br>
            <a:r>
              <a:rPr kumimoji="0" lang="pl-P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    zmarł 1.02.1988 r.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pl-P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l-P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ks. Stanisław Kozioł - proboszcz w Węglówce </a:t>
            </a:r>
            <a:br>
              <a:rPr kumimoji="0" lang="pl-P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</a:br>
            <a:r>
              <a:rPr kumimoji="0" lang="pl-P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    zmarł 27.11.1990 r.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pl-P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l-P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ks. Podkul Józef - proboszcz w Księżpolu </a:t>
            </a:r>
            <a:br>
              <a:rPr kumimoji="0" lang="pl-P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</a:br>
            <a:r>
              <a:rPr kumimoji="0" lang="pl-P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    zmarł 10.07 1992 r.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pl-P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l-P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ks. Stanisław Kielar (rodem z Iskrzyni) - proboszcz w diecezji</a:t>
            </a:r>
            <a:br>
              <a:rPr kumimoji="0" lang="pl-P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</a:br>
            <a:r>
              <a:rPr kumimoji="0" lang="pl-P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     </a:t>
            </a:r>
            <a:r>
              <a:rPr kumimoji="0" lang="pl-PL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zielonogórso-gorzowskiej</a:t>
            </a:r>
            <a:r>
              <a:rPr kumimoji="0" lang="pl-P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, zmarł 9.09.2002 r. </a:t>
            </a: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 flipV="1">
            <a:off x="1198027" y="87802"/>
            <a:ext cx="5033435" cy="585791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pole tekstowe 5"/>
          <p:cNvSpPr txBox="1"/>
          <p:nvPr/>
        </p:nvSpPr>
        <p:spPr>
          <a:xfrm>
            <a:off x="7000892" y="1071546"/>
            <a:ext cx="19288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Pomnik ku czci zmarłych podczas akcji strażaków </a:t>
            </a:r>
            <a:endParaRPr lang="pl-PL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000108"/>
            <a:ext cx="7200000" cy="54000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72198" y="642918"/>
            <a:ext cx="2400000" cy="18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5855074" y="3931876"/>
            <a:ext cx="2880000" cy="21600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5357818" y="857232"/>
            <a:ext cx="2571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SP. </a:t>
            </a:r>
            <a:r>
              <a:rPr lang="pl-PL" dirty="0" err="1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Ks</a:t>
            </a:r>
            <a:r>
              <a:rPr lang="pl-PL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 . Stanisław </a:t>
            </a:r>
            <a:r>
              <a:rPr lang="pl-PL" dirty="0" err="1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Wawrzkowicz</a:t>
            </a:r>
            <a:r>
              <a:rPr lang="pl-PL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   </a:t>
            </a:r>
            <a:endParaRPr lang="pl-PL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7356" y="2357430"/>
            <a:ext cx="5429288" cy="40719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857232"/>
            <a:ext cx="2400000" cy="18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7245247">
            <a:off x="554449" y="195796"/>
            <a:ext cx="3231909" cy="312805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4876" y="3786190"/>
            <a:ext cx="3905277" cy="29289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4973839" y="955459"/>
            <a:ext cx="2500330" cy="187524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4108" name="Picture 1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4348" y="3571876"/>
            <a:ext cx="3360000" cy="252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ransition>
    <p:split dir="in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642918"/>
            <a:ext cx="4095779" cy="30718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4679157" y="2893215"/>
            <a:ext cx="3714776" cy="278608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4384000" cy="182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27360000" cy="205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42974" y="-214338"/>
            <a:ext cx="10072758" cy="7358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pole tekstowe 4"/>
          <p:cNvSpPr txBox="1"/>
          <p:nvPr/>
        </p:nvSpPr>
        <p:spPr>
          <a:xfrm>
            <a:off x="14001816" y="10072734"/>
            <a:ext cx="47863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Przygotowała :</a:t>
            </a:r>
          </a:p>
          <a:p>
            <a:r>
              <a:rPr lang="pl-PL" dirty="0" smtClean="0"/>
              <a:t> </a:t>
            </a:r>
            <a:r>
              <a:rPr lang="pl-PL" dirty="0" smtClean="0"/>
              <a:t> Marlena Szmyd </a:t>
            </a:r>
            <a:endParaRPr lang="pl-PL" dirty="0"/>
          </a:p>
        </p:txBody>
      </p:sp>
      <p:sp>
        <p:nvSpPr>
          <p:cNvPr id="6" name="pole tekstowe 5"/>
          <p:cNvSpPr txBox="1"/>
          <p:nvPr/>
        </p:nvSpPr>
        <p:spPr>
          <a:xfrm>
            <a:off x="4786314" y="4000504"/>
            <a:ext cx="38576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Przygotowała : </a:t>
            </a:r>
          </a:p>
          <a:p>
            <a:r>
              <a:rPr lang="pl-PL" dirty="0" smtClean="0"/>
              <a:t> </a:t>
            </a:r>
            <a:r>
              <a:rPr lang="pl-PL" dirty="0" smtClean="0"/>
              <a:t>Marlena Szmyd </a:t>
            </a:r>
            <a:endParaRPr lang="pl-PL" dirty="0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nergetyczny">
  <a:themeElements>
    <a:clrScheme name="Energetyczny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Energetyczny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Energetyczny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63</TotalTime>
  <Words>100</Words>
  <Application>Microsoft Office PowerPoint</Application>
  <PresentationFormat>Pokaz na ekranie (4:3)</PresentationFormat>
  <Paragraphs>28</Paragraphs>
  <Slides>10</Slides>
  <Notes>1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10</vt:i4>
      </vt:variant>
    </vt:vector>
  </HeadingPairs>
  <TitlesOfParts>
    <vt:vector size="11" baseType="lpstr">
      <vt:lpstr>Energetyczny</vt:lpstr>
      <vt:lpstr>Cmentarz </vt:lpstr>
      <vt:lpstr>Slajd 2</vt:lpstr>
      <vt:lpstr>Slajd 3</vt:lpstr>
      <vt:lpstr>Slajd 4</vt:lpstr>
      <vt:lpstr>Slajd 5</vt:lpstr>
      <vt:lpstr>Slajd 6</vt:lpstr>
      <vt:lpstr>Slajd 7</vt:lpstr>
      <vt:lpstr>Slajd 8</vt:lpstr>
      <vt:lpstr>Slajd 9</vt:lpstr>
      <vt:lpstr>Slajd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Cmentarz</dc:title>
  <dc:creator>Własciciel</dc:creator>
  <cp:lastModifiedBy>Własciciel</cp:lastModifiedBy>
  <cp:revision>7</cp:revision>
  <dcterms:created xsi:type="dcterms:W3CDTF">2013-05-13T17:48:08Z</dcterms:created>
  <dcterms:modified xsi:type="dcterms:W3CDTF">2013-05-20T19:20:21Z</dcterms:modified>
</cp:coreProperties>
</file>